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870793960"/>
        <c:axId val="870798272"/>
        <c:axId val="0"/>
      </c:bar3DChart>
      <c:catAx>
        <c:axId val="870793960"/>
        <c:scaling>
          <c:orientation val="minMax"/>
        </c:scaling>
        <c:delete val="0"/>
        <c:axPos val="b"/>
        <c:numFmt formatCode="General" sourceLinked="1"/>
        <c:majorTickMark val="out"/>
        <c:minorTickMark val="none"/>
        <c:tickLblPos val="nextTo"/>
        <c:crossAx val="870798272"/>
        <c:crosses val="autoZero"/>
        <c:auto val="1"/>
        <c:lblAlgn val="ctr"/>
        <c:lblOffset val="100"/>
        <c:noMultiLvlLbl val="0"/>
      </c:catAx>
      <c:valAx>
        <c:axId val="870798272"/>
        <c:scaling>
          <c:orientation val="minMax"/>
        </c:scaling>
        <c:delete val="0"/>
        <c:axPos val="l"/>
        <c:majorGridlines/>
        <c:numFmt formatCode="General" sourceLinked="1"/>
        <c:majorTickMark val="out"/>
        <c:minorTickMark val="none"/>
        <c:tickLblPos val="nextTo"/>
        <c:crossAx val="8707939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50351" y="4695145"/>
            <a:ext cx="35052000" cy="22174200"/>
          </a:xfrm>
          <a:prstGeom prst="roundRect">
            <a:avLst>
              <a:gd name="adj" fmla="val 3005"/>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lgn="just">
              <a:defRPr/>
            </a:pPr>
            <a:endParaRPr lang="en-US" sz="2400" dirty="0"/>
          </a:p>
          <a:p>
            <a:pPr algn="just">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37400" y="111641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C117E8F-A16E-45BD-968C-59D9C2EFD00B}"/>
</file>

<file path=customXml/itemProps2.xml><?xml version="1.0" encoding="utf-8"?>
<ds:datastoreItem xmlns:ds="http://schemas.openxmlformats.org/officeDocument/2006/customXml" ds:itemID="{DA4829F5-F953-4B50-BECB-E95AA4641113}"/>
</file>

<file path=customXml/itemProps3.xml><?xml version="1.0" encoding="utf-8"?>
<ds:datastoreItem xmlns:ds="http://schemas.openxmlformats.org/officeDocument/2006/customXml" ds:itemID="{3869FB75-FAF3-43C2-8002-F135EA7A9188}"/>
</file>

<file path=docProps/app.xml><?xml version="1.0" encoding="utf-8"?>
<Properties xmlns="http://schemas.openxmlformats.org/officeDocument/2006/extended-properties" xmlns:vt="http://schemas.openxmlformats.org/officeDocument/2006/docPropsVTypes">
  <Template/>
  <TotalTime>1443</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195</cp:revision>
  <dcterms:created xsi:type="dcterms:W3CDTF">2005-03-16T15:57:41Z</dcterms:created>
  <dcterms:modified xsi:type="dcterms:W3CDTF">2017-03-06T22:09:01Z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